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314" r:id="rId4"/>
    <p:sldId id="315" r:id="rId5"/>
    <p:sldId id="316" r:id="rId6"/>
    <p:sldId id="319" r:id="rId7"/>
    <p:sldId id="352" r:id="rId8"/>
    <p:sldId id="353" r:id="rId9"/>
    <p:sldId id="258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7" r:id="rId20"/>
    <p:sldId id="336" r:id="rId21"/>
    <p:sldId id="339" r:id="rId22"/>
    <p:sldId id="338" r:id="rId23"/>
    <p:sldId id="344" r:id="rId24"/>
    <p:sldId id="343" r:id="rId25"/>
    <p:sldId id="348" r:id="rId26"/>
    <p:sldId id="34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32"/>
    <p:restoredTop sz="94674"/>
  </p:normalViewPr>
  <p:slideViewPr>
    <p:cSldViewPr>
      <p:cViewPr varScale="1">
        <p:scale>
          <a:sx n="124" d="100"/>
          <a:sy n="124" d="100"/>
        </p:scale>
        <p:origin x="140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23EB-47B0-41C2-8FE0-E7C16372F60D}" type="datetimeFigureOut">
              <a:rPr lang="en-US" smtClean="0"/>
              <a:t>4/11/19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2790-753B-466D-A018-3D20F9D6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655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23EB-47B0-41C2-8FE0-E7C16372F60D}" type="datetimeFigureOut">
              <a:rPr lang="en-US" smtClean="0"/>
              <a:t>4/11/19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2790-753B-466D-A018-3D20F9D6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890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23EB-47B0-41C2-8FE0-E7C16372F60D}" type="datetimeFigureOut">
              <a:rPr lang="en-US" smtClean="0"/>
              <a:t>4/11/19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2790-753B-466D-A018-3D20F9D6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530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23EB-47B0-41C2-8FE0-E7C16372F60D}" type="datetimeFigureOut">
              <a:rPr lang="en-US" smtClean="0"/>
              <a:t>4/11/19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2790-753B-466D-A018-3D20F9D6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92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23EB-47B0-41C2-8FE0-E7C16372F60D}" type="datetimeFigureOut">
              <a:rPr lang="en-US" smtClean="0"/>
              <a:t>4/11/19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2790-753B-466D-A018-3D20F9D6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077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23EB-47B0-41C2-8FE0-E7C16372F60D}" type="datetimeFigureOut">
              <a:rPr lang="en-US" smtClean="0"/>
              <a:t>4/11/19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2790-753B-466D-A018-3D20F9D6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07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23EB-47B0-41C2-8FE0-E7C16372F60D}" type="datetimeFigureOut">
              <a:rPr lang="en-US" smtClean="0"/>
              <a:t>4/11/19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2790-753B-466D-A018-3D20F9D6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198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23EB-47B0-41C2-8FE0-E7C16372F60D}" type="datetimeFigureOut">
              <a:rPr lang="en-US" smtClean="0"/>
              <a:t>4/11/19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2790-753B-466D-A018-3D20F9D6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56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23EB-47B0-41C2-8FE0-E7C16372F60D}" type="datetimeFigureOut">
              <a:rPr lang="en-US" smtClean="0"/>
              <a:t>4/11/19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2790-753B-466D-A018-3D20F9D6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47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23EB-47B0-41C2-8FE0-E7C16372F60D}" type="datetimeFigureOut">
              <a:rPr lang="en-US" smtClean="0"/>
              <a:t>4/11/19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2790-753B-466D-A018-3D20F9D6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01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23EB-47B0-41C2-8FE0-E7C16372F60D}" type="datetimeFigureOut">
              <a:rPr lang="en-US" smtClean="0"/>
              <a:t>4/11/19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62790-753B-466D-A018-3D20F9D6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74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AB23EB-47B0-41C2-8FE0-E7C16372F60D}" type="datetimeFigureOut">
              <a:rPr lang="en-US" smtClean="0"/>
              <a:t>4/11/19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62790-753B-466D-A018-3D20F9D69F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6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courses.washington.edu/cm420/Lecture11.pdf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1" t="47543" r="56955" b="21662"/>
          <a:stretch/>
        </p:blipFill>
        <p:spPr>
          <a:xfrm>
            <a:off x="1173139" y="1143000"/>
            <a:ext cx="6705600" cy="434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19800" y="685800"/>
            <a:ext cx="27432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1000" y="5867400"/>
            <a:ext cx="1600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861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courses.washington.edu/cm420/Lecture11.pdf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7" t="37836" r="51695" b="46575"/>
          <a:stretch/>
        </p:blipFill>
        <p:spPr>
          <a:xfrm>
            <a:off x="685799" y="762000"/>
            <a:ext cx="7924801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39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geology.wwu.edu/rjmitch/L21_groundwater2.pdf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8" t="20715" r="23333" b="11613"/>
          <a:stretch/>
        </p:blipFill>
        <p:spPr>
          <a:xfrm>
            <a:off x="457200" y="533400"/>
            <a:ext cx="7645191" cy="564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122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geology.wwu.edu/rjmitch/L21_groundwater2.pdf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20518" r="22380" b="11614"/>
          <a:stretch/>
        </p:blipFill>
        <p:spPr>
          <a:xfrm>
            <a:off x="762000" y="609600"/>
            <a:ext cx="7810525" cy="566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90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geology.wwu.edu/rjmitch/L21_groundwater2.pdf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1" t="16560" r="17976" b="12603"/>
          <a:stretch/>
        </p:blipFill>
        <p:spPr>
          <a:xfrm>
            <a:off x="381000" y="533400"/>
            <a:ext cx="8454387" cy="591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167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geology.wwu.edu/rjmitch/L21_groundwater2.pdf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3" t="14384" r="16428" b="12603"/>
          <a:stretch/>
        </p:blipFill>
        <p:spPr>
          <a:xfrm>
            <a:off x="91540" y="609600"/>
            <a:ext cx="9019803" cy="584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62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10C06E-0D07-1D4B-A2F7-694C9E242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8066196" cy="6029984"/>
          </a:xfrm>
        </p:spPr>
      </p:pic>
    </p:spTree>
    <p:extLst>
      <p:ext uri="{BB962C8B-B14F-4D97-AF65-F5344CB8AC3E}">
        <p14:creationId xmlns:p14="http://schemas.microsoft.com/office/powerpoint/2010/main" val="2073439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Well point</a:t>
            </a:r>
          </a:p>
          <a:p>
            <a:r>
              <a:rPr lang="en-US" dirty="0"/>
              <a:t>Sump pump</a:t>
            </a:r>
          </a:p>
          <a:p>
            <a:r>
              <a:rPr lang="en-US" dirty="0"/>
              <a:t>Deep wells</a:t>
            </a:r>
          </a:p>
          <a:p>
            <a:r>
              <a:rPr lang="en-US" dirty="0"/>
              <a:t>Less common</a:t>
            </a:r>
          </a:p>
          <a:p>
            <a:pPr lvl="1"/>
            <a:r>
              <a:rPr lang="en-US" dirty="0"/>
              <a:t>Horizontal well points</a:t>
            </a:r>
          </a:p>
          <a:p>
            <a:pPr lvl="1"/>
            <a:r>
              <a:rPr lang="en-US" dirty="0"/>
              <a:t>Artificial recharge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52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courses.washington.edu/cm420/Lecture11.pdf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7" t="40827" r="51582" b="23870"/>
          <a:stretch/>
        </p:blipFill>
        <p:spPr>
          <a:xfrm>
            <a:off x="457201" y="838201"/>
            <a:ext cx="8153400" cy="5029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5943600"/>
            <a:ext cx="1600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2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courses.washington.edu/cm420/Lecture11.pdf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3" t="39192" r="51159" b="25328"/>
          <a:stretch/>
        </p:blipFill>
        <p:spPr>
          <a:xfrm>
            <a:off x="609600" y="685800"/>
            <a:ext cx="7924801" cy="5029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5943600"/>
            <a:ext cx="16002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676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courses.washington.edu/cm420/Lecture11.pdf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6" t="30402" r="53746" b="33573"/>
          <a:stretch/>
        </p:blipFill>
        <p:spPr>
          <a:xfrm>
            <a:off x="761999" y="914401"/>
            <a:ext cx="7010401" cy="4876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5791200"/>
            <a:ext cx="13716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44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cv.titech.ac.jp/~courses/atce2/Lecture13.pdf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1" t="16559" r="10321" b="8109"/>
          <a:stretch/>
        </p:blipFill>
        <p:spPr>
          <a:xfrm>
            <a:off x="762000" y="838200"/>
            <a:ext cx="74676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06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cv.titech.ac.jp/~courses/atce2/Lecture13.pdf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4" t="16956" r="12482" b="6571"/>
          <a:stretch/>
        </p:blipFill>
        <p:spPr>
          <a:xfrm>
            <a:off x="914401" y="685800"/>
            <a:ext cx="68580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5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cv.titech.ac.jp/~courses/atce2/Lecture13.pdf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8" t="15966" r="12831" b="8702"/>
          <a:stretch/>
        </p:blipFill>
        <p:spPr>
          <a:xfrm>
            <a:off x="762000" y="685799"/>
            <a:ext cx="7162800" cy="502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89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sentation on well point system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8" t="21715" r="39545" b="12990"/>
          <a:stretch/>
        </p:blipFill>
        <p:spPr>
          <a:xfrm>
            <a:off x="914400" y="457200"/>
            <a:ext cx="7530109" cy="578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926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sentation on well point system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94" t="20871" r="38485" b="11020"/>
          <a:stretch/>
        </p:blipFill>
        <p:spPr>
          <a:xfrm>
            <a:off x="457200" y="228600"/>
            <a:ext cx="8064761" cy="627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211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esentation on well point system - Windows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7" t="20309" r="38788" b="12427"/>
          <a:stretch/>
        </p:blipFill>
        <p:spPr>
          <a:xfrm>
            <a:off x="762000" y="381000"/>
            <a:ext cx="7804606" cy="595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84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groundwatercontrol.com/img/EquipmentDescriptioImage/well%20point%20dewater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429500" cy="557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405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watering techniques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9" t="13184" r="18334" b="9771"/>
          <a:stretch/>
        </p:blipFill>
        <p:spPr>
          <a:xfrm>
            <a:off x="838200" y="838200"/>
            <a:ext cx="7748162" cy="523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87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watering techniques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4" t="12900" r="15000" b="18869"/>
          <a:stretch/>
        </p:blipFill>
        <p:spPr>
          <a:xfrm>
            <a:off x="152400" y="1032161"/>
            <a:ext cx="8903311" cy="501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82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watering techniques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9" t="13468" r="19849" b="6360"/>
          <a:stretch/>
        </p:blipFill>
        <p:spPr>
          <a:xfrm>
            <a:off x="914400" y="838200"/>
            <a:ext cx="7323685" cy="528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530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watering techniques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9" t="14036" r="19849" b="4655"/>
          <a:stretch/>
        </p:blipFill>
        <p:spPr>
          <a:xfrm>
            <a:off x="228600" y="304800"/>
            <a:ext cx="8634239" cy="631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91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watering techniques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0" t="12046" r="16212" b="4654"/>
          <a:stretch/>
        </p:blipFill>
        <p:spPr>
          <a:xfrm>
            <a:off x="1143000" y="838200"/>
            <a:ext cx="7642138" cy="548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4503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watering techniques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9" t="12330" r="18334" b="6360"/>
          <a:stretch/>
        </p:blipFill>
        <p:spPr>
          <a:xfrm>
            <a:off x="304800" y="457200"/>
            <a:ext cx="8538791" cy="6090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398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watering techniques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4" t="12047" r="18485" b="10126"/>
          <a:stretch/>
        </p:blipFill>
        <p:spPr>
          <a:xfrm>
            <a:off x="1066800" y="762000"/>
            <a:ext cx="7514333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6135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watering techniques - Internet Explorer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1" t="12615" r="19395" b="10305"/>
          <a:stretch/>
        </p:blipFill>
        <p:spPr>
          <a:xfrm>
            <a:off x="228600" y="360217"/>
            <a:ext cx="8733682" cy="604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89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14</Words>
  <Application>Microsoft Macintosh PowerPoint</Application>
  <PresentationFormat>On-screen Show (4:3)</PresentationFormat>
  <Paragraphs>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Indiana State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Betsy Wilkinson</cp:lastModifiedBy>
  <cp:revision>43</cp:revision>
  <dcterms:created xsi:type="dcterms:W3CDTF">2014-04-14T20:00:52Z</dcterms:created>
  <dcterms:modified xsi:type="dcterms:W3CDTF">2019-04-11T14:38:49Z</dcterms:modified>
</cp:coreProperties>
</file>